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374" autoAdjust="0"/>
  </p:normalViewPr>
  <p:slideViewPr>
    <p:cSldViewPr>
      <p:cViewPr>
        <p:scale>
          <a:sx n="120" d="100"/>
          <a:sy n="120" d="100"/>
        </p:scale>
        <p:origin x="-152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0156F7-1F82-4D1E-A7B3-DA4BE727F4E1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C0CAE8-5292-47C6-9FD6-D32CFC98CA49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1"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1">
                  <a:tint val="66000"/>
                  <a:satMod val="1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de-DE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INTERKULTURELLE</a:t>
            </a:r>
            <a:r>
              <a:rPr lang="de-DE" b="1" dirty="0">
                <a:latin typeface="Arial Narrow" panose="020B0606020202030204" pitchFamily="34" charset="0"/>
              </a:rPr>
              <a:t> </a:t>
            </a:r>
            <a:r>
              <a:rPr lang="de-DE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KOMPETENZ</a:t>
            </a:r>
            <a:br>
              <a:rPr lang="de-DE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de-DE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ERASMUS DOZENTENMOBILITÄT </a:t>
            </a:r>
            <a:endParaRPr lang="de-DE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Tx/>
              <a:buSzTx/>
            </a:pPr>
            <a:r>
              <a:rPr lang="de-DE" sz="22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de-DE" sz="1000" b="1" dirty="0">
                <a:solidFill>
                  <a:srgbClr val="073E87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UNIVERSITÄT ROSTOCK </a:t>
            </a:r>
            <a:r>
              <a:rPr lang="de-DE" sz="1000" dirty="0">
                <a:solidFill>
                  <a:srgbClr val="073E87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|</a:t>
            </a:r>
          </a:p>
          <a:p>
            <a:pPr lvl="0">
              <a:spcBef>
                <a:spcPts val="0"/>
              </a:spcBef>
              <a:buClrTx/>
              <a:buSzTx/>
            </a:pPr>
            <a:r>
              <a:rPr lang="de-DE" sz="1000" dirty="0">
                <a:solidFill>
                  <a:srgbClr val="073E87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de-DE" sz="1000" cap="all" dirty="0">
                <a:solidFill>
                  <a:srgbClr val="073E87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Wirtschafts- und Sozialwissenschaftliche Fakultät</a:t>
            </a:r>
            <a:endParaRPr lang="de-DE" sz="1000" dirty="0">
              <a:solidFill>
                <a:srgbClr val="073E87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de-DE" sz="2200" cap="all" dirty="0"/>
              <a:t>Fakultät</a:t>
            </a:r>
            <a:endParaRPr lang="de-DE" sz="2200" dirty="0"/>
          </a:p>
          <a:p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8651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581128"/>
            <a:ext cx="15541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197203"/>
            <a:ext cx="8905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57200" y="1099096"/>
            <a:ext cx="8229600" cy="502706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14:00 Willkommen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14:05 – 14.50 Interkulturelle Kompetenz,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e-DE" dirty="0"/>
              <a:t>     Dr. Ania de Berg, Sheffield </a:t>
            </a:r>
          </a:p>
          <a:p>
            <a:pPr>
              <a:lnSpc>
                <a:spcPct val="130000"/>
              </a:lnSpc>
            </a:pPr>
            <a:r>
              <a:rPr lang="de-DE" dirty="0"/>
              <a:t>14:50 – 15:00  Fragen</a:t>
            </a:r>
          </a:p>
          <a:p>
            <a:pPr marL="0" indent="0">
              <a:lnSpc>
                <a:spcPct val="130000"/>
              </a:lnSpc>
              <a:buNone/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>
              <a:lnSpc>
                <a:spcPct val="130000"/>
              </a:lnSpc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18.06.2020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©  2020  </a:t>
            </a:r>
            <a:r>
              <a:rPr lang="de-DE" b="1" dirty="0"/>
              <a:t>UNIVERSITÄT ROSTOCK </a:t>
            </a:r>
            <a:r>
              <a:rPr lang="de-DE" dirty="0"/>
              <a:t>| </a:t>
            </a:r>
            <a:r>
              <a:rPr lang="de-DE" cap="all" dirty="0"/>
              <a:t>Wirtschafts- und Sozialwissenschaftliche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1C464C5-8E49-41BD-A1D6-FC6F049A48A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800" b="1" dirty="0">
                <a:latin typeface="Arial Narrow" panose="020B0606020202030204" pitchFamily="34" charset="0"/>
              </a:rPr>
              <a:t>ZEITPLAN (14Uhr-15:30)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223" y="329223"/>
            <a:ext cx="865739" cy="769872"/>
          </a:xfrm>
          <a:prstGeom prst="rect">
            <a:avLst/>
          </a:prstGeom>
        </p:spPr>
      </p:pic>
      <p:pic>
        <p:nvPicPr>
          <p:cNvPr id="9" name="Bild 8" descr="csm_RIH_Logo_Farbe_10a866df4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195" y="4653136"/>
            <a:ext cx="1557498" cy="177281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94" y="2996952"/>
            <a:ext cx="2830435" cy="20882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2307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57200" y="1099096"/>
            <a:ext cx="8229600" cy="502706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de-DE" dirty="0"/>
          </a:p>
          <a:p>
            <a:pPr marL="285750" indent="-285750">
              <a:lnSpc>
                <a:spcPct val="130000"/>
              </a:lnSpc>
            </a:pPr>
            <a:endParaRPr lang="de-DE" dirty="0"/>
          </a:p>
          <a:p>
            <a:pPr marL="285750" indent="-285750">
              <a:lnSpc>
                <a:spcPct val="130000"/>
              </a:lnSpc>
            </a:pPr>
            <a:r>
              <a:rPr lang="de-DE" dirty="0"/>
              <a:t>15.00 – 15:15 „Prozedere und Information über die Dozentenmobilität“, Daniel Reinecker, </a:t>
            </a:r>
            <a:r>
              <a:rPr lang="de-DE" smtClean="0"/>
              <a:t>Rostock International House.</a:t>
            </a:r>
            <a:endParaRPr lang="de-DE" dirty="0"/>
          </a:p>
          <a:p>
            <a:pPr marL="285750" indent="-285750">
              <a:lnSpc>
                <a:spcPct val="130000"/>
              </a:lnSpc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>
              <a:lnSpc>
                <a:spcPct val="130000"/>
              </a:lnSpc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18.06.2020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©  2020  </a:t>
            </a:r>
            <a:r>
              <a:rPr lang="de-DE" b="1" dirty="0"/>
              <a:t>UNIVERSITÄT ROSTOCK </a:t>
            </a:r>
            <a:r>
              <a:rPr lang="de-DE" dirty="0"/>
              <a:t>| </a:t>
            </a:r>
            <a:r>
              <a:rPr lang="de-DE" cap="all" dirty="0"/>
              <a:t>Wirtschafts- und Sozialwissenschaftliche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1C464C5-8E49-41BD-A1D6-FC6F049A48A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800" b="1" dirty="0">
                <a:latin typeface="Arial Narrow" panose="020B0606020202030204" pitchFamily="34" charset="0"/>
              </a:rPr>
              <a:t>ZEITPLAN (14Uhr-15:30)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223" y="329223"/>
            <a:ext cx="865739" cy="769872"/>
          </a:xfrm>
          <a:prstGeom prst="rect">
            <a:avLst/>
          </a:prstGeom>
        </p:spPr>
      </p:pic>
      <p:pic>
        <p:nvPicPr>
          <p:cNvPr id="9" name="Bild 8" descr="csm_RIH_Logo_Farbe_10a866df4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195" y="4653136"/>
            <a:ext cx="1557498" cy="1772816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335" y="3605637"/>
            <a:ext cx="2588427" cy="23951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0643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57200" y="1099096"/>
            <a:ext cx="8229600" cy="502706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de-DE" dirty="0"/>
          </a:p>
          <a:p>
            <a:pPr marL="285750" indent="-285750">
              <a:lnSpc>
                <a:spcPct val="130000"/>
              </a:lnSpc>
            </a:pPr>
            <a:endParaRPr lang="de-DE" dirty="0"/>
          </a:p>
          <a:p>
            <a:pPr marL="285750" indent="-285750">
              <a:lnSpc>
                <a:spcPct val="130000"/>
              </a:lnSpc>
            </a:pPr>
            <a:r>
              <a:rPr lang="de-DE" dirty="0"/>
              <a:t>15.15 -15.30 Erfahrungen mit Erasmus,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e-DE" dirty="0"/>
              <a:t>   Dr. Pierre Gottschlich.</a:t>
            </a:r>
          </a:p>
          <a:p>
            <a:pPr marL="285750" indent="-285750">
              <a:lnSpc>
                <a:spcPct val="130000"/>
              </a:lnSpc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lnSpc>
                <a:spcPct val="130000"/>
              </a:lnSpc>
            </a:pPr>
            <a:r>
              <a:rPr lang="de-DE" dirty="0"/>
              <a:t>15.30 Fragen und Diskussion  </a:t>
            </a:r>
            <a:r>
              <a:rPr lang="de-DE" b="1" dirty="0"/>
              <a:t>Q &amp; 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18.06.2020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©  2020  </a:t>
            </a:r>
            <a:r>
              <a:rPr lang="de-DE" b="1" dirty="0"/>
              <a:t>UNIVERSITÄT ROSTOCK </a:t>
            </a:r>
            <a:r>
              <a:rPr lang="de-DE" dirty="0"/>
              <a:t>| </a:t>
            </a:r>
            <a:r>
              <a:rPr lang="de-DE" cap="all" dirty="0"/>
              <a:t>Wirtschafts- und Sozialwissenschaftliche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1C464C5-8E49-41BD-A1D6-FC6F049A48A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800" b="1" dirty="0">
                <a:latin typeface="Arial Narrow" panose="020B0606020202030204" pitchFamily="34" charset="0"/>
              </a:rPr>
              <a:t>ZEITPLAN (14Uhr-15:30)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223" y="329223"/>
            <a:ext cx="865739" cy="769872"/>
          </a:xfrm>
          <a:prstGeom prst="rect">
            <a:avLst/>
          </a:prstGeom>
        </p:spPr>
      </p:pic>
      <p:pic>
        <p:nvPicPr>
          <p:cNvPr id="9" name="Bild 8" descr="csm_RIH_Logo_Farbe_10a866df4f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69160"/>
            <a:ext cx="1557498" cy="1772816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04" y="2996952"/>
            <a:ext cx="2349417" cy="105499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164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115</Words>
  <Application>Microsoft Office PowerPoint</Application>
  <PresentationFormat>Bildschirmpräsentation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Wellenform</vt:lpstr>
      <vt:lpstr>INTERKULTURELLE KOMPETENZ ERASMUS DOZENTENMOBILITÄT </vt:lpstr>
      <vt:lpstr>ZEITPLAN (14Uhr-15:30)</vt:lpstr>
      <vt:lpstr>ZEITPLAN (14Uhr-15:30)</vt:lpstr>
      <vt:lpstr>ZEITPLAN (14Uhr-15:30)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Ana Dosch</dc:creator>
  <cp:lastModifiedBy>Ana Dosch</cp:lastModifiedBy>
  <cp:revision>21</cp:revision>
  <dcterms:created xsi:type="dcterms:W3CDTF">2020-06-02T06:03:24Z</dcterms:created>
  <dcterms:modified xsi:type="dcterms:W3CDTF">2020-06-18T09:48:26Z</dcterms:modified>
</cp:coreProperties>
</file>